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584894-4688-45A2-8BB3-EF051DEC55ED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5EBEC8-9FEE-47C8-AEDA-0447425D6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</a:t>
            </a:r>
            <a:br>
              <a:rPr lang="en-US" dirty="0" smtClean="0"/>
            </a:br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Mild winters and long hot humid summers</a:t>
            </a:r>
          </a:p>
          <a:p>
            <a:r>
              <a:rPr lang="en-US" dirty="0" smtClean="0"/>
              <a:t>Plentiful rainfall and long growing seasons</a:t>
            </a:r>
          </a:p>
          <a:p>
            <a:r>
              <a:rPr lang="en-US" dirty="0" smtClean="0"/>
              <a:t>Fertile coastal plains with swamps and marshes</a:t>
            </a:r>
          </a:p>
          <a:p>
            <a:r>
              <a:rPr lang="en-US" dirty="0" smtClean="0"/>
              <a:t>Access to sea ports (exports)</a:t>
            </a:r>
          </a:p>
          <a:p>
            <a:r>
              <a:rPr lang="en-US" dirty="0" smtClean="0"/>
              <a:t>Broad flat rivers</a:t>
            </a:r>
          </a:p>
          <a:p>
            <a:r>
              <a:rPr lang="en-US" dirty="0" smtClean="0"/>
              <a:t>Rolling hills</a:t>
            </a:r>
          </a:p>
          <a:p>
            <a:r>
              <a:rPr lang="en-US" dirty="0" smtClean="0"/>
              <a:t>Thick pine forests (N. Carolina)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</a:t>
            </a:r>
            <a:br>
              <a:rPr lang="en-US" dirty="0" smtClean="0"/>
            </a:br>
            <a:r>
              <a:rPr lang="en-US" dirty="0" smtClean="0"/>
              <a:t>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distinct seasons</a:t>
            </a:r>
          </a:p>
          <a:p>
            <a:r>
              <a:rPr lang="en-US" dirty="0" smtClean="0"/>
              <a:t>Jagged New England coast (rocky soil)</a:t>
            </a:r>
            <a:endParaRPr lang="en-US" dirty="0"/>
          </a:p>
          <a:p>
            <a:r>
              <a:rPr lang="en-US" dirty="0" smtClean="0"/>
              <a:t>Plains with rich soil in </a:t>
            </a:r>
            <a:r>
              <a:rPr lang="en-US" dirty="0"/>
              <a:t>N</a:t>
            </a:r>
            <a:r>
              <a:rPr lang="en-US" dirty="0" smtClean="0"/>
              <a:t>ew York, Pennsylvania and New Jersey</a:t>
            </a:r>
          </a:p>
          <a:p>
            <a:r>
              <a:rPr lang="en-US" dirty="0" smtClean="0"/>
              <a:t>Thick forests (New England)</a:t>
            </a:r>
            <a:endParaRPr lang="en-US" dirty="0"/>
          </a:p>
          <a:p>
            <a:r>
              <a:rPr lang="en-US" dirty="0" smtClean="0"/>
              <a:t>Large forested region in the central plains</a:t>
            </a:r>
          </a:p>
          <a:p>
            <a:pPr lvl="1"/>
            <a:r>
              <a:rPr lang="en-US" dirty="0" smtClean="0"/>
              <a:t>Experiencing </a:t>
            </a:r>
            <a:r>
              <a:rPr lang="en-US" b="1" u="sng" dirty="0" smtClean="0"/>
              <a:t>deforestation</a:t>
            </a:r>
            <a:endParaRPr lang="en-US" b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</a:t>
            </a:r>
            <a:br>
              <a:rPr lang="en-US" dirty="0" smtClean="0"/>
            </a:br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Economy based on agriculture – cash crops COTTON </a:t>
            </a:r>
          </a:p>
          <a:p>
            <a:r>
              <a:rPr lang="en-US" dirty="0" smtClean="0"/>
              <a:t>Plantations used slaves to grow cash crops (COTTON) </a:t>
            </a:r>
          </a:p>
          <a:p>
            <a:pPr lvl="1"/>
            <a:r>
              <a:rPr lang="en-US" dirty="0" smtClean="0"/>
              <a:t>Money invested in slave and land</a:t>
            </a:r>
          </a:p>
          <a:p>
            <a:r>
              <a:rPr lang="en-US" dirty="0" smtClean="0"/>
              <a:t>Most whites worked their own small farms</a:t>
            </a:r>
          </a:p>
          <a:p>
            <a:r>
              <a:rPr lang="en-US" dirty="0" smtClean="0"/>
              <a:t>Eli Whitney’s cotton gin made cotton the south's most important crop</a:t>
            </a:r>
          </a:p>
          <a:p>
            <a:r>
              <a:rPr lang="en-US" b="1" u="sng" dirty="0" smtClean="0"/>
              <a:t>Agrarians </a:t>
            </a:r>
            <a:r>
              <a:rPr lang="en-US" dirty="0" smtClean="0"/>
              <a:t>favored a way of life based on farming and policies that support agricultural interests</a:t>
            </a:r>
            <a:endParaRPr lang="en-US" b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</a:t>
            </a:r>
            <a:br>
              <a:rPr lang="en-US" dirty="0" smtClean="0"/>
            </a:br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Center of the Industrial revolution (shift from making by hand to manufacturing with machines)</a:t>
            </a:r>
          </a:p>
          <a:p>
            <a:pPr lvl="1"/>
            <a:r>
              <a:rPr lang="en-US" dirty="0" smtClean="0"/>
              <a:t>New inventions (steam engine) and manufacturing methods made good cheaper and more plentiful</a:t>
            </a:r>
          </a:p>
          <a:p>
            <a:r>
              <a:rPr lang="en-US" dirty="0" smtClean="0"/>
              <a:t>Rivers provided power to operate early factories and mills</a:t>
            </a:r>
          </a:p>
          <a:p>
            <a:r>
              <a:rPr lang="en-US" b="1" u="sng" dirty="0" smtClean="0"/>
              <a:t>Industrialists </a:t>
            </a:r>
            <a:r>
              <a:rPr lang="en-US" dirty="0" smtClean="0"/>
              <a:t>(large business owners) spurred the economy</a:t>
            </a:r>
          </a:p>
          <a:p>
            <a:pPr lvl="1"/>
            <a:r>
              <a:rPr lang="en-US" dirty="0" smtClean="0"/>
              <a:t>favor a strong national government</a:t>
            </a:r>
          </a:p>
          <a:p>
            <a:r>
              <a:rPr lang="en-US" dirty="0" smtClean="0"/>
              <a:t>Northern agriculture was industrialized with inventions like the </a:t>
            </a:r>
            <a:r>
              <a:rPr lang="en-US" u="sng" dirty="0" smtClean="0"/>
              <a:t>reaper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</a:t>
            </a:r>
            <a:br>
              <a:rPr lang="en-US" dirty="0" smtClean="0"/>
            </a:b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Steamboats made river travel faster and cheaper</a:t>
            </a:r>
          </a:p>
          <a:p>
            <a:r>
              <a:rPr lang="en-US" dirty="0" smtClean="0"/>
              <a:t>Northerners supported federal funding for internal improvements (roads, and canals)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National Road</a:t>
            </a:r>
            <a:r>
              <a:rPr lang="en-US" dirty="0" smtClean="0"/>
              <a:t>  connected the new western states with the East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Erie Canal </a:t>
            </a:r>
            <a:r>
              <a:rPr lang="en-US" dirty="0" smtClean="0"/>
              <a:t>linked the central Plains to East coast cities</a:t>
            </a:r>
          </a:p>
          <a:p>
            <a:r>
              <a:rPr lang="en-US" dirty="0" smtClean="0"/>
              <a:t>By 1850 the railroads became the most efficient way to move goods</a:t>
            </a:r>
          </a:p>
          <a:p>
            <a:pPr lvl="1"/>
            <a:r>
              <a:rPr lang="en-US" dirty="0" smtClean="0"/>
              <a:t>By 1860 20,000 miles of rail linked Northern factories to cities hundreds of miles away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</a:t>
            </a:r>
            <a:br>
              <a:rPr lang="en-US" dirty="0" smtClean="0"/>
            </a:b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River travel was the main form of transportation</a:t>
            </a:r>
          </a:p>
          <a:p>
            <a:r>
              <a:rPr lang="en-US" dirty="0" smtClean="0"/>
              <a:t>Cities sprang up along water ways</a:t>
            </a:r>
          </a:p>
          <a:p>
            <a:r>
              <a:rPr lang="en-US" dirty="0" smtClean="0"/>
              <a:t>Southerners were against federal funding for internal improvements (roads, and canals) because they thought they only benefit the north</a:t>
            </a:r>
          </a:p>
          <a:p>
            <a:r>
              <a:rPr lang="en-US" dirty="0" smtClean="0"/>
              <a:t>By 1860 there was 10,000 miles of rail in this region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</a:t>
            </a:r>
            <a:br>
              <a:rPr lang="en-US" dirty="0" smtClean="0"/>
            </a:br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 </a:t>
            </a:r>
            <a:r>
              <a:rPr lang="en-US" smtClean="0"/>
              <a:t>was measured </a:t>
            </a:r>
            <a:r>
              <a:rPr lang="en-US" dirty="0" smtClean="0"/>
              <a:t>in land and slaves</a:t>
            </a:r>
          </a:p>
          <a:p>
            <a:r>
              <a:rPr lang="en-US" dirty="0" smtClean="0"/>
              <a:t>Rigid social structure (little movement up/down)</a:t>
            </a:r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762000" y="3581400"/>
            <a:ext cx="3657600" cy="2971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42672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43000" y="5867400"/>
            <a:ext cx="289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5791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59436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67000" y="3657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62400" y="28956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Wealthy Plantation owners:  dominate the economy and politics (educated and privileged) (50-200 slaves)</a:t>
            </a:r>
            <a:r>
              <a:rPr lang="en-US" sz="1600" b="1" u="sng" dirty="0" smtClean="0"/>
              <a:t> agrarians </a:t>
            </a:r>
            <a:r>
              <a:rPr lang="en-US" sz="1600" dirty="0" smtClean="0"/>
              <a:t> (leisurely life style)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276600" y="4648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40386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White farmers and workers:  Many whites owned some land but few owned slaves, they worked their own land and made what was needed, 10% of whites did not own land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886200" y="58674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15000" y="5105400"/>
            <a:ext cx="3237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African Americans worked </a:t>
            </a:r>
          </a:p>
          <a:p>
            <a:r>
              <a:rPr lang="en-US" dirty="0" smtClean="0"/>
              <a:t>as craftspeople, servants and </a:t>
            </a:r>
          </a:p>
          <a:p>
            <a:r>
              <a:rPr lang="en-US" dirty="0" smtClean="0"/>
              <a:t>Laborers (had special rules)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43400" y="6400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86047" y="5934670"/>
            <a:ext cx="3057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Slaves:  most were field hands </a:t>
            </a:r>
          </a:p>
          <a:p>
            <a:r>
              <a:rPr lang="en-US" dirty="0" smtClean="0"/>
              <a:t>some cooks servants and </a:t>
            </a:r>
          </a:p>
          <a:p>
            <a:r>
              <a:rPr lang="en-US" dirty="0" smtClean="0"/>
              <a:t>skilled labor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</a:t>
            </a:r>
            <a:br>
              <a:rPr lang="en-US" dirty="0" smtClean="0"/>
            </a:br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Mid-1800 the population began moving to towns and cities </a:t>
            </a:r>
          </a:p>
          <a:p>
            <a:pPr lvl="1"/>
            <a:r>
              <a:rPr lang="en-US" sz="2400" dirty="0" smtClean="0"/>
              <a:t>cities were dirty and poorly constructed (lack sewers and pavement)</a:t>
            </a:r>
          </a:p>
          <a:p>
            <a:r>
              <a:rPr lang="en-US" sz="2400" dirty="0" smtClean="0"/>
              <a:t>1845-1850 increase in immigration (German and Irish) Immigrants settled in cities</a:t>
            </a:r>
          </a:p>
          <a:p>
            <a:r>
              <a:rPr lang="en-US" sz="2400" dirty="0" smtClean="0"/>
              <a:t>Fluid social structure (mobility)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57200" y="4191000"/>
            <a:ext cx="2362200" cy="2362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47244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55626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63246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52600" y="4495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200" y="4343400"/>
            <a:ext cx="5023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Upper class:  Merchants, factory owners, bankers,</a:t>
            </a:r>
          </a:p>
          <a:p>
            <a:r>
              <a:rPr lang="en-US" b="1" u="sng" dirty="0" smtClean="0"/>
              <a:t> industrialist</a:t>
            </a:r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57400" y="5105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799" y="4953000"/>
            <a:ext cx="5562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 class:  doctors, lawyers, shop owners,  and</a:t>
            </a:r>
          </a:p>
          <a:p>
            <a:r>
              <a:rPr lang="en-US" dirty="0" smtClean="0"/>
              <a:t>skilled craftsmen, German </a:t>
            </a:r>
            <a:r>
              <a:rPr lang="en-US" dirty="0" smtClean="0"/>
              <a:t>Immigrants (war) fit in easily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384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9000" y="5562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whites:  factory workers, farmers(7 in 10 </a:t>
            </a:r>
          </a:p>
          <a:p>
            <a:r>
              <a:rPr lang="en-US" dirty="0" smtClean="0"/>
              <a:t>northerners), Irish </a:t>
            </a:r>
            <a:r>
              <a:rPr lang="en-US" dirty="0" smtClean="0"/>
              <a:t>Immigrants (famine), faced hostility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43200" y="640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05200" y="6172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African Americans (free but not equal</a:t>
            </a:r>
            <a:r>
              <a:rPr lang="en-US" smtClean="0"/>
              <a:t>) segregation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1003</TotalTime>
  <Words>523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Franklin Gothic Medium</vt:lpstr>
      <vt:lpstr>Wingdings 2</vt:lpstr>
      <vt:lpstr>Trek</vt:lpstr>
      <vt:lpstr>South Geography</vt:lpstr>
      <vt:lpstr>North  Geography</vt:lpstr>
      <vt:lpstr>South  Economy</vt:lpstr>
      <vt:lpstr>North  Economy</vt:lpstr>
      <vt:lpstr>North  Transportation</vt:lpstr>
      <vt:lpstr>South  Transportation</vt:lpstr>
      <vt:lpstr>South Society</vt:lpstr>
      <vt:lpstr>North  Society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Geography</dc:title>
  <dc:creator>UCS</dc:creator>
  <cp:lastModifiedBy>KAUFLIN, JENNIFER</cp:lastModifiedBy>
  <cp:revision>18</cp:revision>
  <dcterms:created xsi:type="dcterms:W3CDTF">2012-03-06T17:44:45Z</dcterms:created>
  <dcterms:modified xsi:type="dcterms:W3CDTF">2015-03-05T12:43:30Z</dcterms:modified>
</cp:coreProperties>
</file>